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1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F601-887C-4763-8DA0-367471A6BF1A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84DF-402D-4717-9CBD-D233143A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schools.com/language_arts/games/sentence_structure/form_a_sentenc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Ftu-KmZq4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Sentences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Subject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Sam and Sid fed the chickens and cows.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Sam and Sid is the subject of the sentence.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36320" y="2216727"/>
            <a:ext cx="1783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9299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The </a:t>
            </a:r>
            <a:r>
              <a:rPr lang="en-US" sz="2400" b="1" u="sng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 of a sentence tells what the subject is doing or what it is like.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0193" y="2964597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The </a:t>
            </a:r>
            <a:r>
              <a:rPr lang="en-US" sz="2400" b="1" u="sng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 follows the subject of the sentence.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367144" y="4038600"/>
            <a:ext cx="8624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Sometimes it is called the telling part of a sentence.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01782" y="4800600"/>
            <a:ext cx="8624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It can show action or describe the subject.</a:t>
            </a:r>
          </a:p>
        </p:txBody>
      </p:sp>
    </p:spTree>
    <p:extLst>
      <p:ext uri="{BB962C8B-B14F-4D97-AF65-F5344CB8AC3E}">
        <p14:creationId xmlns:p14="http://schemas.microsoft.com/office/powerpoint/2010/main" val="40723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The dog chased the kitten.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c</a:t>
            </a:r>
            <a:r>
              <a:rPr lang="en-US" sz="2400" b="1" dirty="0" smtClean="0">
                <a:latin typeface="Century Gothic" panose="020B0502020202020204" pitchFamily="34" charset="0"/>
              </a:rPr>
              <a:t>hased the kitten is the predicate of the sentence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258290"/>
            <a:ext cx="2476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entury Gothic" panose="020B0502020202020204" pitchFamily="34" charset="0"/>
              </a:rPr>
              <a:t> like chocolate ice cream best.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like chocolate ice cream best is the predicate of the sentence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216727"/>
            <a:ext cx="441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6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Predicate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Sam and Sid fed the chickens and cows.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f</a:t>
            </a:r>
            <a:r>
              <a:rPr lang="en-US" sz="2400" b="1" dirty="0" smtClean="0">
                <a:latin typeface="Century Gothic" panose="020B0502020202020204" pitchFamily="34" charset="0"/>
              </a:rPr>
              <a:t>ed the chickens and cows is the predicate of the sentence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03220" y="2216727"/>
            <a:ext cx="3954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40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4956" y="2057400"/>
            <a:ext cx="39340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End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2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Lesson 1:  Complete Sentences, Subjects, &amp; Predicates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" y="2138341"/>
            <a:ext cx="83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  <a:latin typeface="Comic Sans MS"/>
                <a:ea typeface="Calibri"/>
                <a:cs typeface="Times New Roman"/>
              </a:rPr>
              <a:t>1.) Sentences must have the first letter of the first word capitalized.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" y="3122133"/>
            <a:ext cx="8109454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>
                <a:effectLst/>
                <a:latin typeface="Comic Sans MS"/>
                <a:ea typeface="Calibri"/>
                <a:cs typeface="Times New Roman"/>
              </a:rPr>
              <a:t>2.) Sentences must have words in an order that make sense and express a complete thought.  </a:t>
            </a:r>
            <a:endParaRPr lang="en-US" sz="16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" y="4391891"/>
            <a:ext cx="846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  <a:latin typeface="Comic Sans MS"/>
                <a:ea typeface="Calibri"/>
                <a:cs typeface="Times New Roman"/>
              </a:rPr>
              <a:t>3.) Sentences must end with the correct end mark or punctuation (. ? !).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3785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The dog jumped over the puddle.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777" y="274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sentence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4218" y="2743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ot a sentence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34475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Capital letter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57350" y="1242075"/>
            <a:ext cx="190500" cy="254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40656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Words are in an order that make sense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1071264"/>
            <a:ext cx="0" cy="295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9400" y="863630"/>
            <a:ext cx="221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End punctuation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799118" y="1246817"/>
            <a:ext cx="228600" cy="475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2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3785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</a:t>
            </a:r>
            <a:r>
              <a:rPr lang="en-US" sz="2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he yellow bird flew out the window.</a:t>
            </a:r>
            <a:endParaRPr lang="en-US" sz="2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777" y="274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sentence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4218" y="2743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not a sentence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344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 Capital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letter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57350" y="1242075"/>
            <a:ext cx="190500" cy="254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40656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Words are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</a:t>
            </a:r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 order that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make sense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53345" y="1071172"/>
            <a:ext cx="0" cy="295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9400" y="863630"/>
            <a:ext cx="221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End punctuation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204364" y="1232962"/>
            <a:ext cx="228600" cy="475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3785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Good was blackberry pie.</a:t>
            </a:r>
            <a:endParaRPr lang="en-US" sz="2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777" y="274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sentence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4218" y="2743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not a sentence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344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Capital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letter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57350" y="1242075"/>
            <a:ext cx="190500" cy="254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3036" y="185631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Words </a:t>
            </a:r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are NOT in an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order that make sense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80559" y="1094324"/>
            <a:ext cx="0" cy="295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882133"/>
            <a:ext cx="221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End punctuation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32318" y="1265320"/>
            <a:ext cx="228600" cy="475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3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9" grpId="0"/>
      <p:bldP spid="9" grpId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3785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old tree was very tall</a:t>
            </a:r>
            <a:endParaRPr lang="en-US" sz="2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777" y="274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sentence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4218" y="2743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not a sentence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344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Capital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letter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57350" y="1242075"/>
            <a:ext cx="190500" cy="254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3036" y="18563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Words </a:t>
            </a:r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are in an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order that make sense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80559" y="1094324"/>
            <a:ext cx="0" cy="295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88213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 end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punctuation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62600" y="1283546"/>
            <a:ext cx="228600" cy="475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540327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Soft Schools-Form a Sentence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040868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below to practice forming </a:t>
            </a:r>
            <a:r>
              <a:rPr lang="en-US" smtClean="0"/>
              <a:t>a sentence: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1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9" grpId="0"/>
      <p:bldP spid="15" grpId="0"/>
      <p:bldP spid="15" grpId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9299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The </a:t>
            </a:r>
            <a:r>
              <a:rPr lang="en-US" sz="2400" b="1" u="sng" dirty="0" smtClean="0">
                <a:effectLst/>
                <a:latin typeface="Comic Sans MS"/>
                <a:ea typeface="Calibri"/>
                <a:cs typeface="Times New Roman"/>
              </a:rPr>
              <a:t>subject</a:t>
            </a: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 of a sentence names who or what the sentence is about.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0193" y="296459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Comic Sans MS"/>
                <a:ea typeface="Calibri"/>
                <a:cs typeface="Times New Roman"/>
              </a:rPr>
              <a:t>You find it at the beginning of a telling or exclamation sentence.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" y="4387850"/>
            <a:ext cx="87360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Subject</a:t>
            </a:r>
            <a:endParaRPr lang="en-US" sz="5400" dirty="0"/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2057400" y="5334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SCHOOL HOUSE ROCK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The Tale of Mr. Morton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Subject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The dog chased the kitten.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The dog is the subject of the sentence.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36320" y="2216727"/>
            <a:ext cx="11734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8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Comic Sans MS"/>
                <a:ea typeface="Calibri"/>
                <a:cs typeface="Times New Roman"/>
              </a:rPr>
              <a:t>Subject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506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entury Gothic" panose="020B0502020202020204" pitchFamily="34" charset="0"/>
              </a:rPr>
              <a:t> like chocolate ice cream best.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entury Gothic" panose="020B0502020202020204" pitchFamily="34" charset="0"/>
              </a:rPr>
              <a:t> is the subject of the sentence.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37260" y="2216727"/>
            <a:ext cx="259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357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Sentences</dc:title>
  <dc:creator>comp</dc:creator>
  <cp:lastModifiedBy>comp</cp:lastModifiedBy>
  <cp:revision>9</cp:revision>
  <dcterms:created xsi:type="dcterms:W3CDTF">2014-09-08T04:24:27Z</dcterms:created>
  <dcterms:modified xsi:type="dcterms:W3CDTF">2014-09-14T00:53:48Z</dcterms:modified>
</cp:coreProperties>
</file>